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354"/>
    <a:srgbClr val="CFDBE4"/>
    <a:srgbClr val="D0D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" d="100"/>
          <a:sy n="14" d="100"/>
        </p:scale>
        <p:origin x="222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CB95-F24A-41DB-8F20-8B9265A3CD1F}" type="datetimeFigureOut">
              <a:rPr lang="lv-LV" smtClean="0"/>
              <a:t>24.04.2023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4058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CB95-F24A-41DB-8F20-8B9265A3CD1F}" type="datetimeFigureOut">
              <a:rPr lang="lv-LV" smtClean="0"/>
              <a:t>24.04.2023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461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CB95-F24A-41DB-8F20-8B9265A3CD1F}" type="datetimeFigureOut">
              <a:rPr lang="lv-LV" smtClean="0"/>
              <a:t>24.04.2023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840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CB95-F24A-41DB-8F20-8B9265A3CD1F}" type="datetimeFigureOut">
              <a:rPr lang="lv-LV" smtClean="0"/>
              <a:t>24.04.2023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792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CB95-F24A-41DB-8F20-8B9265A3CD1F}" type="datetimeFigureOut">
              <a:rPr lang="lv-LV" smtClean="0"/>
              <a:t>24.04.2023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475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CB95-F24A-41DB-8F20-8B9265A3CD1F}" type="datetimeFigureOut">
              <a:rPr lang="lv-LV" smtClean="0"/>
              <a:t>24.04.2023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816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CB95-F24A-41DB-8F20-8B9265A3CD1F}" type="datetimeFigureOut">
              <a:rPr lang="lv-LV" smtClean="0"/>
              <a:t>24.04.2023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712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CB95-F24A-41DB-8F20-8B9265A3CD1F}" type="datetimeFigureOut">
              <a:rPr lang="lv-LV" smtClean="0"/>
              <a:t>24.04.2023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7548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CB95-F24A-41DB-8F20-8B9265A3CD1F}" type="datetimeFigureOut">
              <a:rPr lang="lv-LV" smtClean="0"/>
              <a:t>24.04.2023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530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CB95-F24A-41DB-8F20-8B9265A3CD1F}" type="datetimeFigureOut">
              <a:rPr lang="lv-LV" smtClean="0"/>
              <a:t>24.04.2023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000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CB95-F24A-41DB-8F20-8B9265A3CD1F}" type="datetimeFigureOut">
              <a:rPr lang="lv-LV" smtClean="0"/>
              <a:t>24.04.2023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259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FCB95-F24A-41DB-8F20-8B9265A3CD1F}" type="datetimeFigureOut">
              <a:rPr lang="lv-LV" smtClean="0"/>
              <a:t>24.04.2023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5334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C1B2D9E-57EC-D91E-E238-8FC63704B77D}"/>
              </a:ext>
            </a:extLst>
          </p:cNvPr>
          <p:cNvSpPr/>
          <p:nvPr/>
        </p:nvSpPr>
        <p:spPr>
          <a:xfrm>
            <a:off x="-1" y="4227005"/>
            <a:ext cx="21383626" cy="9048747"/>
          </a:xfrm>
          <a:prstGeom prst="rect">
            <a:avLst/>
          </a:prstGeom>
          <a:solidFill>
            <a:srgbClr val="CF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4" name="Taisns savienotājs 8">
            <a:extLst>
              <a:ext uri="{FF2B5EF4-FFF2-40B4-BE49-F238E27FC236}">
                <a16:creationId xmlns:a16="http://schemas.microsoft.com/office/drawing/2014/main" id="{60ADFCC3-9FE9-EDB9-6A36-5160AF213AB8}"/>
              </a:ext>
            </a:extLst>
          </p:cNvPr>
          <p:cNvCxnSpPr>
            <a:cxnSpLocks/>
          </p:cNvCxnSpPr>
          <p:nvPr/>
        </p:nvCxnSpPr>
        <p:spPr>
          <a:xfrm>
            <a:off x="-3314" y="4227005"/>
            <a:ext cx="21386939" cy="0"/>
          </a:xfrm>
          <a:prstGeom prst="line">
            <a:avLst/>
          </a:prstGeom>
          <a:ln w="114300">
            <a:solidFill>
              <a:srgbClr val="07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ED7C51E-5C49-4514-95BB-3BA9A8FEB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58" y="970765"/>
            <a:ext cx="2103068" cy="21030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0B5CD5-5C13-3E74-78DA-55E792C3B617}"/>
              </a:ext>
            </a:extLst>
          </p:cNvPr>
          <p:cNvSpPr txBox="1"/>
          <p:nvPr/>
        </p:nvSpPr>
        <p:spPr>
          <a:xfrm>
            <a:off x="3587930" y="469240"/>
            <a:ext cx="47131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title of</a:t>
            </a:r>
          </a:p>
          <a:p>
            <a:r>
              <a:rPr lang="en-US" sz="6000" b="1" dirty="0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poster</a:t>
            </a:r>
            <a:endParaRPr lang="lv-LV" sz="6000" b="1" dirty="0">
              <a:solidFill>
                <a:srgbClr val="0743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26ED7C-2F56-260C-56E4-6BF27308A243}"/>
              </a:ext>
            </a:extLst>
          </p:cNvPr>
          <p:cNvSpPr txBox="1"/>
          <p:nvPr/>
        </p:nvSpPr>
        <p:spPr>
          <a:xfrm>
            <a:off x="3587930" y="2878848"/>
            <a:ext cx="5588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Authors Name Surname</a:t>
            </a:r>
            <a:endParaRPr lang="lv-LV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378119-474E-9F1B-3246-6C42D55B6355}"/>
              </a:ext>
            </a:extLst>
          </p:cNvPr>
          <p:cNvSpPr txBox="1"/>
          <p:nvPr/>
        </p:nvSpPr>
        <p:spPr>
          <a:xfrm>
            <a:off x="3587930" y="3380934"/>
            <a:ext cx="5588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Institution / organization</a:t>
            </a:r>
          </a:p>
        </p:txBody>
      </p:sp>
      <p:cxnSp>
        <p:nvCxnSpPr>
          <p:cNvPr id="8" name="Taisns savienotājs 8">
            <a:extLst>
              <a:ext uri="{FF2B5EF4-FFF2-40B4-BE49-F238E27FC236}">
                <a16:creationId xmlns:a16="http://schemas.microsoft.com/office/drawing/2014/main" id="{A418CEF1-F2B9-4069-301C-ED8677C47428}"/>
              </a:ext>
            </a:extLst>
          </p:cNvPr>
          <p:cNvCxnSpPr>
            <a:cxnSpLocks/>
          </p:cNvCxnSpPr>
          <p:nvPr/>
        </p:nvCxnSpPr>
        <p:spPr>
          <a:xfrm>
            <a:off x="-3314" y="13275755"/>
            <a:ext cx="21390253" cy="0"/>
          </a:xfrm>
          <a:prstGeom prst="line">
            <a:avLst/>
          </a:prstGeom>
          <a:ln w="114300">
            <a:solidFill>
              <a:srgbClr val="07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D80185D-DC21-78F5-647A-5C26A1F067FC}"/>
              </a:ext>
            </a:extLst>
          </p:cNvPr>
          <p:cNvSpPr txBox="1"/>
          <p:nvPr/>
        </p:nvSpPr>
        <p:spPr>
          <a:xfrm>
            <a:off x="808158" y="13691630"/>
            <a:ext cx="9327108" cy="630942"/>
          </a:xfrm>
          <a:prstGeom prst="rect">
            <a:avLst/>
          </a:prstGeom>
          <a:solidFill>
            <a:srgbClr val="07435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3ABCA5-E099-5AD6-4009-A168C0332F09}"/>
              </a:ext>
            </a:extLst>
          </p:cNvPr>
          <p:cNvSpPr txBox="1"/>
          <p:nvPr/>
        </p:nvSpPr>
        <p:spPr>
          <a:xfrm>
            <a:off x="808158" y="14583828"/>
            <a:ext cx="932710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This is a template for your conference poster.</a:t>
            </a:r>
          </a:p>
          <a:p>
            <a:pPr algn="just">
              <a:lnSpc>
                <a:spcPts val="3300"/>
              </a:lnSpc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The text and figures on this poster are examples for illustration purposes and may serve as good basis for the design of your poster.</a:t>
            </a:r>
          </a:p>
          <a:p>
            <a:pPr algn="just">
              <a:lnSpc>
                <a:spcPts val="3300"/>
              </a:lnSpc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It’s important 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not to put too much information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in a poster. Remember that the conference paper is a place for the details.</a:t>
            </a:r>
          </a:p>
          <a:p>
            <a:pPr algn="just">
              <a:lnSpc>
                <a:spcPts val="3300"/>
              </a:lnSpc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The poster should have 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eye-catching elements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causing people to look at the poster closer.</a:t>
            </a:r>
          </a:p>
          <a:p>
            <a:pPr algn="just">
              <a:lnSpc>
                <a:spcPts val="3300"/>
              </a:lnSpc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Ensure that there is a good balance between the different types of elements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(text, diagrams, graphs, equations and photos.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86A849-3796-BA23-81F1-A10A46D3AA63}"/>
              </a:ext>
            </a:extLst>
          </p:cNvPr>
          <p:cNvSpPr txBox="1"/>
          <p:nvPr/>
        </p:nvSpPr>
        <p:spPr>
          <a:xfrm>
            <a:off x="808158" y="21856831"/>
            <a:ext cx="9327108" cy="630942"/>
          </a:xfrm>
          <a:prstGeom prst="rect">
            <a:avLst/>
          </a:prstGeom>
          <a:solidFill>
            <a:srgbClr val="07435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Formatting / design rules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DDE743-9CB2-7322-EF26-3B930297AB88}"/>
              </a:ext>
            </a:extLst>
          </p:cNvPr>
          <p:cNvSpPr txBox="1"/>
          <p:nvPr/>
        </p:nvSpPr>
        <p:spPr>
          <a:xfrm>
            <a:off x="808158" y="22809760"/>
            <a:ext cx="9327107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Use pictures only in good quality. If possible use vector images.</a:t>
            </a:r>
          </a:p>
          <a:p>
            <a:pPr algn="just">
              <a:lnSpc>
                <a:spcPts val="3300"/>
              </a:lnSpc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Recommended to use more figures and diagrams – less text.</a:t>
            </a:r>
          </a:p>
          <a:p>
            <a:pPr algn="just">
              <a:lnSpc>
                <a:spcPts val="3300"/>
              </a:lnSpc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Don’t be afraid to leave white space . It’s necessary for the information to ’’breathe’’.</a:t>
            </a:r>
          </a:p>
          <a:p>
            <a:pPr algn="just">
              <a:lnSpc>
                <a:spcPts val="3300"/>
              </a:lnSpc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Stick to two or at most, three colours for the text and graphical elements.</a:t>
            </a:r>
          </a:p>
          <a:p>
            <a:pPr algn="just">
              <a:lnSpc>
                <a:spcPts val="3300"/>
              </a:lnSpc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Think about colours you use. Certain colons when side-by-side ’’’vibrate’’ making text difficult to read.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99101C-CE46-39A6-9D24-8AD011FDEF4A}"/>
              </a:ext>
            </a:extLst>
          </p:cNvPr>
          <p:cNvSpPr txBox="1"/>
          <p:nvPr/>
        </p:nvSpPr>
        <p:spPr>
          <a:xfrm>
            <a:off x="808158" y="4652879"/>
            <a:ext cx="95055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finding goes here.</a:t>
            </a:r>
          </a:p>
          <a:p>
            <a:r>
              <a:rPr lang="en-US" sz="6000" b="1" dirty="0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Emphasize the important words.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D48B11-C2CF-B85E-48EE-A16E0C972D9C}"/>
              </a:ext>
            </a:extLst>
          </p:cNvPr>
          <p:cNvSpPr txBox="1"/>
          <p:nvPr/>
        </p:nvSpPr>
        <p:spPr>
          <a:xfrm>
            <a:off x="808158" y="8056900"/>
            <a:ext cx="955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reason for this space is for the viewers to faster see and understand the result of the research/ project.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D93E6B-374A-9047-E5E3-BB607FFF250E}"/>
              </a:ext>
            </a:extLst>
          </p:cNvPr>
          <p:cNvSpPr txBox="1"/>
          <p:nvPr/>
        </p:nvSpPr>
        <p:spPr>
          <a:xfrm>
            <a:off x="808158" y="9249205"/>
            <a:ext cx="9505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If possible, add visual elements, like, graphs, diagrams.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A62036-4B8B-E1FD-0766-A0AD3C38F4AE}"/>
              </a:ext>
            </a:extLst>
          </p:cNvPr>
          <p:cNvSpPr txBox="1"/>
          <p:nvPr/>
        </p:nvSpPr>
        <p:spPr>
          <a:xfrm>
            <a:off x="11245045" y="13691630"/>
            <a:ext cx="9327107" cy="630942"/>
          </a:xfrm>
          <a:prstGeom prst="rect">
            <a:avLst/>
          </a:prstGeom>
          <a:solidFill>
            <a:srgbClr val="07435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How</a:t>
            </a:r>
            <a:r>
              <a:rPr lang="lv-LV" dirty="0"/>
              <a:t>  to </a:t>
            </a:r>
            <a:r>
              <a:rPr lang="en-US" dirty="0"/>
              <a:t>make</a:t>
            </a:r>
            <a:r>
              <a:rPr lang="lv-LV" dirty="0"/>
              <a:t> </a:t>
            </a:r>
            <a:r>
              <a:rPr lang="en-US" dirty="0"/>
              <a:t>your poster?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E9DA43-6F4B-655F-CB66-55965C79D85C}"/>
              </a:ext>
            </a:extLst>
          </p:cNvPr>
          <p:cNvSpPr txBox="1"/>
          <p:nvPr/>
        </p:nvSpPr>
        <p:spPr>
          <a:xfrm>
            <a:off x="11310597" y="14583828"/>
            <a:ext cx="9261556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First make a sketch of your poster.</a:t>
            </a:r>
          </a:p>
          <a:p>
            <a:pPr algn="just">
              <a:lnSpc>
                <a:spcPts val="33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poster size should be 84,1 x 59,4 cm (l A1).</a:t>
            </a:r>
          </a:p>
          <a:p>
            <a:pPr algn="just">
              <a:lnSpc>
                <a:spcPts val="33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For text we recommend to use Arial or a similar font – this type of font is easy to read.</a:t>
            </a:r>
          </a:p>
          <a:p>
            <a:pPr algn="just">
              <a:lnSpc>
                <a:spcPts val="33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Make sure that the font size is large enough. </a:t>
            </a:r>
          </a:p>
          <a:p>
            <a:pPr algn="just">
              <a:lnSpc>
                <a:spcPts val="33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We recommend the title to be 55-60 pt and the rest of the text between 18 and 30 pt.</a:t>
            </a:r>
          </a:p>
          <a:p>
            <a:pPr algn="just">
              <a:lnSpc>
                <a:spcPts val="33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Align the text evenly along the left and right margins (justify).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F3DE0E-77F6-DADC-9DDF-06014DD1D370}"/>
              </a:ext>
            </a:extLst>
          </p:cNvPr>
          <p:cNvSpPr txBox="1"/>
          <p:nvPr/>
        </p:nvSpPr>
        <p:spPr>
          <a:xfrm>
            <a:off x="11245045" y="21201433"/>
            <a:ext cx="9261556" cy="630942"/>
          </a:xfrm>
          <a:prstGeom prst="rect">
            <a:avLst/>
          </a:prstGeom>
          <a:solidFill>
            <a:srgbClr val="07435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Visual conclusion</a:t>
            </a:r>
            <a:endParaRPr lang="en-US" dirty="0"/>
          </a:p>
        </p:txBody>
      </p:sp>
      <p:pic>
        <p:nvPicPr>
          <p:cNvPr id="29" name="Picture 2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04381DA-0897-159F-1B71-C4A8BFC12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86" y="22346645"/>
            <a:ext cx="4929075" cy="6978408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FA726A35-C101-A558-85DD-C9E8E688FC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17986584" y="19051"/>
            <a:ext cx="3261643" cy="415289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6D788D4-8386-401F-FE2C-5C9BC8CD9619}"/>
              </a:ext>
            </a:extLst>
          </p:cNvPr>
          <p:cNvSpPr txBox="1"/>
          <p:nvPr/>
        </p:nvSpPr>
        <p:spPr>
          <a:xfrm>
            <a:off x="18438590" y="1346950"/>
            <a:ext cx="2499592" cy="462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1800" b="1" dirty="0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  <a:r>
              <a:rPr lang="lv-LV" sz="1800" b="1" dirty="0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CE10DA-6064-07F9-8FF0-4A826725CCCA}"/>
              </a:ext>
            </a:extLst>
          </p:cNvPr>
          <p:cNvSpPr txBox="1"/>
          <p:nvPr/>
        </p:nvSpPr>
        <p:spPr>
          <a:xfrm>
            <a:off x="18438590" y="1804825"/>
            <a:ext cx="24995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Address,</a:t>
            </a:r>
          </a:p>
          <a:p>
            <a:pPr>
              <a:lnSpc>
                <a:spcPts val="33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Phone number,</a:t>
            </a:r>
          </a:p>
          <a:p>
            <a:pPr>
              <a:lnSpc>
                <a:spcPts val="33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</a:p>
          <a:p>
            <a:pPr>
              <a:lnSpc>
                <a:spcPts val="33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Other information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326A19-3BA3-3279-A8EB-EDD9EF73101F}"/>
              </a:ext>
            </a:extLst>
          </p:cNvPr>
          <p:cNvSpPr txBox="1"/>
          <p:nvPr/>
        </p:nvSpPr>
        <p:spPr>
          <a:xfrm>
            <a:off x="18438590" y="473943"/>
            <a:ext cx="24995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institution’s / organization’s logo</a:t>
            </a:r>
          </a:p>
        </p:txBody>
      </p:sp>
    </p:spTree>
    <p:extLst>
      <p:ext uri="{BB962C8B-B14F-4D97-AF65-F5344CB8AC3E}">
        <p14:creationId xmlns:p14="http://schemas.microsoft.com/office/powerpoint/2010/main" val="872413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257</TotalTime>
  <Words>343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Juta Rukuta</dc:creator>
  <cp:lastModifiedBy>Antra Kalnbaļķīte</cp:lastModifiedBy>
  <cp:revision>3</cp:revision>
  <dcterms:created xsi:type="dcterms:W3CDTF">2023-03-22T07:18:23Z</dcterms:created>
  <dcterms:modified xsi:type="dcterms:W3CDTF">2023-04-23T21:17:42Z</dcterms:modified>
</cp:coreProperties>
</file>