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354"/>
    <a:srgbClr val="7D2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FA7E5C-B924-4FE8-8C25-D0E3B35A92D4}" v="3" dt="2023-04-24T08:58:57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ūna Brēmane" userId="6c690fcc-0bcf-4e6d-b35b-b3e9f908424c" providerId="ADAL" clId="{AAFA7E5C-B924-4FE8-8C25-D0E3B35A92D4}"/>
    <pc:docChg chg="undo custSel modSld">
      <pc:chgData name="Ingūna Brēmane" userId="6c690fcc-0bcf-4e6d-b35b-b3e9f908424c" providerId="ADAL" clId="{AAFA7E5C-B924-4FE8-8C25-D0E3B35A92D4}" dt="2023-04-24T09:03:00.995" v="43" actId="113"/>
      <pc:docMkLst>
        <pc:docMk/>
      </pc:docMkLst>
      <pc:sldChg chg="addSp delSp modSp mod">
        <pc:chgData name="Ingūna Brēmane" userId="6c690fcc-0bcf-4e6d-b35b-b3e9f908424c" providerId="ADAL" clId="{AAFA7E5C-B924-4FE8-8C25-D0E3B35A92D4}" dt="2023-04-24T09:03:00.995" v="43" actId="113"/>
        <pc:sldMkLst>
          <pc:docMk/>
          <pc:sldMk cId="542491417" sldId="260"/>
        </pc:sldMkLst>
        <pc:spChg chg="add del mod">
          <ac:chgData name="Ingūna Brēmane" userId="6c690fcc-0bcf-4e6d-b35b-b3e9f908424c" providerId="ADAL" clId="{AAFA7E5C-B924-4FE8-8C25-D0E3B35A92D4}" dt="2023-04-24T09:03:00.995" v="43" actId="113"/>
          <ac:spMkLst>
            <pc:docMk/>
            <pc:sldMk cId="542491417" sldId="260"/>
            <ac:spMk id="2" creationId="{0763C6C4-CA78-AFB7-89C5-B138591DE8B3}"/>
          </ac:spMkLst>
        </pc:spChg>
        <pc:spChg chg="add del mod">
          <ac:chgData name="Ingūna Brēmane" userId="6c690fcc-0bcf-4e6d-b35b-b3e9f908424c" providerId="ADAL" clId="{AAFA7E5C-B924-4FE8-8C25-D0E3B35A92D4}" dt="2023-04-24T08:58:34.149" v="16" actId="11529"/>
          <ac:spMkLst>
            <pc:docMk/>
            <pc:sldMk cId="542491417" sldId="260"/>
            <ac:spMk id="3" creationId="{7AA07AB2-A982-4366-57D9-72D916DD9D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7E8A5-8B46-48C3-9DB3-A55AA6F31500}" type="datetimeFigureOut">
              <a:rPr lang="lv-LV" smtClean="0"/>
              <a:t>24.04.2023.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2BCBB-FB77-4100-96F7-964CDCC8A28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564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 descr="Attēls, kurā ir tīmekļa vietne&#10;&#10;Apraksts ģenerēts automātiski">
            <a:extLst>
              <a:ext uri="{FF2B5EF4-FFF2-40B4-BE49-F238E27FC236}">
                <a16:creationId xmlns:a16="http://schemas.microsoft.com/office/drawing/2014/main" id="{DC194363-DBEF-777B-173B-996B934387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Virsraksts 1"/>
          <p:cNvSpPr>
            <a:spLocks noGrp="1"/>
          </p:cNvSpPr>
          <p:nvPr>
            <p:ph type="ctrTitle" hasCustomPrompt="1"/>
          </p:nvPr>
        </p:nvSpPr>
        <p:spPr>
          <a:xfrm>
            <a:off x="1950142" y="1060264"/>
            <a:ext cx="8298938" cy="1739495"/>
          </a:xfrm>
          <a:prstGeom prst="rect">
            <a:avLst/>
          </a:prstGeom>
        </p:spPr>
        <p:txBody>
          <a:bodyPr anchor="t"/>
          <a:lstStyle>
            <a:lvl1pPr algn="ctr"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presentation</a:t>
            </a:r>
            <a:endParaRPr lang="lv-LV" dirty="0"/>
          </a:p>
        </p:txBody>
      </p:sp>
      <p:sp>
        <p:nvSpPr>
          <p:cNvPr id="10" name="Apakšvirsraksts 2"/>
          <p:cNvSpPr>
            <a:spLocks noGrp="1"/>
          </p:cNvSpPr>
          <p:nvPr>
            <p:ph type="subTitle" idx="1" hasCustomPrompt="1"/>
          </p:nvPr>
        </p:nvSpPr>
        <p:spPr>
          <a:xfrm>
            <a:off x="1950142" y="3034330"/>
            <a:ext cx="8298938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Name</a:t>
            </a:r>
            <a:r>
              <a:rPr lang="lv-LV" dirty="0"/>
              <a:t> </a:t>
            </a:r>
            <a:r>
              <a:rPr lang="lv-LV" dirty="0" err="1"/>
              <a:t>Surname</a:t>
            </a:r>
            <a:endParaRPr lang="lv-LV" dirty="0"/>
          </a:p>
          <a:p>
            <a:r>
              <a:rPr lang="lv-LV" b="0" dirty="0" err="1"/>
              <a:t>Position</a:t>
            </a:r>
            <a:endParaRPr lang="lv-LV" b="0" dirty="0"/>
          </a:p>
          <a:p>
            <a:endParaRPr lang="lv-LV" b="0" dirty="0"/>
          </a:p>
          <a:p>
            <a:r>
              <a:rPr lang="lv-LV" b="0" dirty="0" err="1"/>
              <a:t>Date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954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ttēls 13">
            <a:extLst>
              <a:ext uri="{FF2B5EF4-FFF2-40B4-BE49-F238E27FC236}">
                <a16:creationId xmlns:a16="http://schemas.microsoft.com/office/drawing/2014/main" id="{1B2C7C2A-0145-2E57-6108-5C1FC97510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8" name="Satura vietturis 2"/>
          <p:cNvSpPr>
            <a:spLocks noGrp="1"/>
          </p:cNvSpPr>
          <p:nvPr>
            <p:ph idx="1" hasCustomPrompt="1"/>
          </p:nvPr>
        </p:nvSpPr>
        <p:spPr>
          <a:xfrm>
            <a:off x="661902" y="1153486"/>
            <a:ext cx="10515600" cy="50234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9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15599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951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00A9EB2A-35C0-C08D-3D72-6E395696BF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8" name="Virsraksts 1"/>
          <p:cNvSpPr>
            <a:spLocks noGrp="1"/>
          </p:cNvSpPr>
          <p:nvPr>
            <p:ph type="title" hasCustomPrompt="1"/>
          </p:nvPr>
        </p:nvSpPr>
        <p:spPr>
          <a:xfrm>
            <a:off x="661901" y="1709738"/>
            <a:ext cx="10502900" cy="2852737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9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661901" y="4589463"/>
            <a:ext cx="105029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183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FF067589-5612-8370-1D4D-C1425E179D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9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661901" y="1057013"/>
            <a:ext cx="5175250" cy="51199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0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5989551" y="1057013"/>
            <a:ext cx="5181600" cy="51199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1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09250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38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2952B0B0-5724-23EA-FB45-E68F3ADAF4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12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661901" y="1130590"/>
            <a:ext cx="5157787" cy="6730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3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666663" y="1891717"/>
            <a:ext cx="5153025" cy="429794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4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5994313" y="1130590"/>
            <a:ext cx="5183188" cy="6730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5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5994313" y="1891717"/>
            <a:ext cx="5183188" cy="429794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6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14012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20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31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>
            <a:extLst>
              <a:ext uri="{FF2B5EF4-FFF2-40B4-BE49-F238E27FC236}">
                <a16:creationId xmlns:a16="http://schemas.microsoft.com/office/drawing/2014/main" id="{6732B429-A5E1-F718-CE44-BD9B1AC91C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8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09250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2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4232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FD305CBC-7E3C-D46C-B614-ABAD9B0593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10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444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Nobei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 descr="Attēls, kurā ir diagramma&#10;&#10;Apraksts ģenerēts automātiski">
            <a:extLst>
              <a:ext uri="{FF2B5EF4-FFF2-40B4-BE49-F238E27FC236}">
                <a16:creationId xmlns:a16="http://schemas.microsoft.com/office/drawing/2014/main" id="{142164DE-EBC6-2F8C-A086-B1B64221BD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Apakšvirsraksts 2">
            <a:extLst>
              <a:ext uri="{FF2B5EF4-FFF2-40B4-BE49-F238E27FC236}">
                <a16:creationId xmlns:a16="http://schemas.microsoft.com/office/drawing/2014/main" id="{523D4912-B331-F2FE-459D-0ABA8FA679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9911" y="1606983"/>
            <a:ext cx="4957695" cy="212429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Contact</a:t>
            </a:r>
            <a:r>
              <a:rPr lang="lv-LV" dirty="0"/>
              <a:t> </a:t>
            </a:r>
            <a:r>
              <a:rPr lang="lv-LV" dirty="0" err="1"/>
              <a:t>information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0387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 Nobei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ttēls 6" descr="Attēls, kurā ir diagramma&#10;&#10;Apraksts ģenerēts automātiski">
            <a:extLst>
              <a:ext uri="{FF2B5EF4-FFF2-40B4-BE49-F238E27FC236}">
                <a16:creationId xmlns:a16="http://schemas.microsoft.com/office/drawing/2014/main" id="{19D551E4-5B03-8506-4038-33C7C77FD2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Apakšvirsraksts 2">
            <a:extLst>
              <a:ext uri="{FF2B5EF4-FFF2-40B4-BE49-F238E27FC236}">
                <a16:creationId xmlns:a16="http://schemas.microsoft.com/office/drawing/2014/main" id="{DF388523-D559-2F6F-BE63-A40725CB05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9911" y="1606983"/>
            <a:ext cx="4957695" cy="212429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6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Thank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!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5413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74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Apakšvirsrakst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2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Virsrakst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D1AC-2983-4DFD-BE6D-77F1DE750C5C}" type="slidenum">
              <a:rPr lang="lv-LV" smtClean="0"/>
              <a:pPr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411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atura vietturis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3" name="Satura vietturis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1" name="Virsraksts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D1AC-2983-4DFD-BE6D-77F1DE750C5C}" type="slidenum">
              <a:rPr lang="lv-LV" smtClean="0"/>
              <a:pPr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9616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akšvirsraksts 1">
            <a:extLst>
              <a:ext uri="{FF2B5EF4-FFF2-40B4-BE49-F238E27FC236}">
                <a16:creationId xmlns:a16="http://schemas.microsoft.com/office/drawing/2014/main" id="{0763C6C4-CA78-AFB7-89C5-B138591DE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z="1800" b="0" noProof="1"/>
              <a:t>Contact information</a:t>
            </a:r>
            <a:endParaRPr lang="en-US" sz="1800" b="0" noProof="1"/>
          </a:p>
        </p:txBody>
      </p:sp>
    </p:spTree>
    <p:extLst>
      <p:ext uri="{BB962C8B-B14F-4D97-AF65-F5344CB8AC3E}">
        <p14:creationId xmlns:p14="http://schemas.microsoft.com/office/powerpoint/2010/main" val="54249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ECT-2023-presentation-template" id="{482EE408-FEC3-4BEB-866C-F4CA3F2E24A2}" vid="{DF76BBAF-683F-4622-8355-6AE46A0679D4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B8D8A54D8976542B4F047311FB91943" ma:contentTypeVersion="12" ma:contentTypeDescription="Izveidot jaunu dokumentu." ma:contentTypeScope="" ma:versionID="e8dc56fc1bcb81add68338b4ee18ae6e">
  <xsd:schema xmlns:xsd="http://www.w3.org/2001/XMLSchema" xmlns:xs="http://www.w3.org/2001/XMLSchema" xmlns:p="http://schemas.microsoft.com/office/2006/metadata/properties" xmlns:ns2="7a1d14c0-5a41-47b3-9034-aaa36824f8e2" xmlns:ns3="84f76826-46fc-4da7-84d7-dea949d517e6" targetNamespace="http://schemas.microsoft.com/office/2006/metadata/properties" ma:root="true" ma:fieldsID="5f02c66790c706defb1e3806e983adc4" ns2:_="" ns3:_="">
    <xsd:import namespace="7a1d14c0-5a41-47b3-9034-aaa36824f8e2"/>
    <xsd:import namespace="84f76826-46fc-4da7-84d7-dea949d517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d14c0-5a41-47b3-9034-aaa36824f8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ttēlu atzīmes" ma:readOnly="false" ma:fieldId="{5cf76f15-5ced-4ddc-b409-7134ff3c332f}" ma:taxonomyMulti="true" ma:sspId="032bf106-b365-443e-bdf9-9561cb4f30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f76826-46fc-4da7-84d7-dea949d517e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b113232-d598-4428-afe9-5e1b4edcba21}" ma:internalName="TaxCatchAll" ma:showField="CatchAllData" ma:web="84f76826-46fc-4da7-84d7-dea949d517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5DA1B2-B3AC-4AA7-BC47-919F4777B3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1d14c0-5a41-47b3-9034-aaa36824f8e2"/>
    <ds:schemaRef ds:uri="84f76826-46fc-4da7-84d7-dea949d517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FCF9A2-D8A5-4C5A-A19C-C00EC0E32B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CONECT-2023-presentation-template</Template>
  <TotalTime>65</TotalTime>
  <Words>4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dizains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Juta Rukuta</dc:creator>
  <cp:lastModifiedBy>Ingūna Brēmane</cp:lastModifiedBy>
  <cp:revision>3</cp:revision>
  <dcterms:created xsi:type="dcterms:W3CDTF">2023-04-21T13:46:51Z</dcterms:created>
  <dcterms:modified xsi:type="dcterms:W3CDTF">2023-04-24T09:03:10Z</dcterms:modified>
</cp:coreProperties>
</file>